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>
        <p:scale>
          <a:sx n="100" d="100"/>
          <a:sy n="100" d="100"/>
        </p:scale>
        <p:origin x="1320" y="5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705A0-7516-A555-AD24-C44C61D20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6D8BD7-6060-23CC-1B76-ECF9296BBC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FAE7F-5407-F7D3-BBC4-8F636D82C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33F25-E70F-CA46-340C-659B3E368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746B3-604F-FCF8-483D-DEC2879EC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30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5CC6A-1268-8F76-621F-86E85D046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95845-E9F9-E884-11B0-CB0A9E55D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79DD2-FBD2-1348-5755-6EA754E6F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C90C9-81EE-576F-7583-8252563C8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34A14-B23C-A084-AE16-5371CF564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118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C8DB8B-F7C3-D52E-8C49-374AFCD9EE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949F4A-A3E0-82B7-FBF2-333522059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6CDFE-0814-A591-0A82-64BB1604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16DEA-3947-9D0F-89D9-00DBC9384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0DBF1-5AF3-EB96-456E-419BB3209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90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5D6AC-24C6-0491-85C7-9C5742DDA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9AFC6-19F4-8A7D-CCB0-47FC127A0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D0B3DE-AF3C-4F68-8F0E-B76679A34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FF9B9-AA0D-E042-39EA-89B24D98B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554B1-5644-EEED-DDBA-6A345914E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49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2413B-D335-CE07-FF19-11E515260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D934B-B282-E85F-76CC-F8F7C5C9B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C30CFD-7EBD-AE53-3163-9284645E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F06CA-8A0E-C8E6-EB3B-853ADAC73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34252-ACA8-6B25-F681-75D34F19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444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8D24A-CDF7-54CB-D0A8-C5D124806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B2AE8-94C8-1AA4-A378-661A0AE72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02023-6066-E5D6-532D-891265F716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C7A620-73F1-8BBF-3FA2-3EC7E32C2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EBFE2-5177-E564-2141-C7B6DC314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40B552-3B22-D48E-E152-5EACA82FB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947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FE46D-52AC-FFB5-B334-828798E70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BBBA9A-45E0-A8FD-4891-1ECFB0D5D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C0D8F-8D9A-3CF6-2933-FA3A9CB7B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F39479-5A69-8856-783D-32DAD729ED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BA83A4-BC50-BA5F-A427-2470C501C5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C0F62A-1CF7-C4AE-2BF6-8F9F7E8F8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DE0E1F-3A9F-BD00-50E1-3643DA13F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71CDB8-8C3D-BE6E-461C-1C78152C9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67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AA9A8-0A9B-D273-6D44-7645D6F02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9C43CE-6FD7-F094-F189-6FD091C16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AD0A14-4643-8F3C-61CC-F96C8353B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EA74E6-E4B1-4B9A-B694-A1CA13078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349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6FD74B-73C7-E2D8-666E-96B850067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F87C92-318F-7F36-11E6-A59A04D9A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10502-223D-DE0E-AB57-36361BCB9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537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EDA3E-055C-681C-32BD-1522AB15C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FE189-9AB5-4A7F-CD73-9E12E1A3D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9777E-57BF-592A-4518-E5B116955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2B697C-A447-7B77-AD7F-7045D784C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62F98-45FF-E230-BEDE-1C0D817AA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845034-852A-1A96-5EEC-CBE2185B7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656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A8866-DDFC-D400-E441-F767391CE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1BA74C-B29D-A9E6-38E0-871177D1DB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4F2B31-CC54-5611-47EC-624760513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F25245-3775-3B6D-A2CC-6EDEA4FE6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932EB4-A2F9-AC36-3F76-300D9D840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95861-2C6C-941E-D6CA-D57D739C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189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F4BE37-C6E6-495F-292D-B1E4191AA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C1E5F-2718-52A3-AF81-B1E986CCE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5D631-B55E-3621-BDFF-610A2254F5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D44116-98EA-4DA3-8D33-26CB5F522453}" type="datetimeFigureOut">
              <a:rPr lang="en-GB" smtClean="0"/>
              <a:t>10/01/2026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CD66F-D227-46C3-D4B5-44EACA29FD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CCF68-0B97-B172-275A-E4CF06880D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7A45AD-AF51-4C39-8C9A-16C2130CBF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44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vecteezy.com/video/75359724-bobbing-motion-motion-cartoon-of-alarm-clock" TargetMode="Externa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openclipart.org/detail/3028/chalkboard-by-revans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chime-notification-alert_C_major">
            <a:hlinkClick r:id="" action="ppaction://media"/>
            <a:extLst>
              <a:ext uri="{FF2B5EF4-FFF2-40B4-BE49-F238E27FC236}">
                <a16:creationId xmlns:a16="http://schemas.microsoft.com/office/drawing/2014/main" id="{2A368975-C0E2-D45A-86D0-35AEE35BF5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67252" y="4593183"/>
            <a:ext cx="487363" cy="4873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883CF33-079F-30F4-9C5A-F233AEAE3581}"/>
              </a:ext>
            </a:extLst>
          </p:cNvPr>
          <p:cNvSpPr/>
          <p:nvPr/>
        </p:nvSpPr>
        <p:spPr>
          <a:xfrm>
            <a:off x="1275885" y="587318"/>
            <a:ext cx="10157460" cy="9753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A533B8-884D-6740-8A43-FE80290593B4}"/>
              </a:ext>
            </a:extLst>
          </p:cNvPr>
          <p:cNvSpPr/>
          <p:nvPr/>
        </p:nvSpPr>
        <p:spPr>
          <a:xfrm>
            <a:off x="1275885" y="587318"/>
            <a:ext cx="10157460" cy="97536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4DC39BC-5279-A548-8A8A-6642C5DD0A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0" y="-814086"/>
            <a:ext cx="2551770" cy="34023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C0429E-CE85-8ECC-2D72-B8FBD81B59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576632" y="2020901"/>
            <a:ext cx="5038736" cy="443408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E29AB44-5605-7251-A326-687397616B7A}"/>
              </a:ext>
            </a:extLst>
          </p:cNvPr>
          <p:cNvSpPr txBox="1"/>
          <p:nvPr/>
        </p:nvSpPr>
        <p:spPr>
          <a:xfrm>
            <a:off x="4152900" y="2313954"/>
            <a:ext cx="3886200" cy="264687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6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A32B5B-A899-5F66-1615-ADA8B5C3110D}"/>
              </a:ext>
            </a:extLst>
          </p:cNvPr>
          <p:cNvSpPr txBox="1"/>
          <p:nvPr/>
        </p:nvSpPr>
        <p:spPr>
          <a:xfrm>
            <a:off x="4130040" y="1653252"/>
            <a:ext cx="3886200" cy="264687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6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FD6E2A9-0B6A-D84D-04BE-EFD81037B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083" y="2924876"/>
            <a:ext cx="5211833" cy="293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58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5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31"/>
            </p:par>
            <p:par>
              <p:cTn id="32"/>
            </p:par>
            <p:audio>
              <p:cMediaNode vol="80000">
                <p:cTn id="33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5" grpId="0" animBg="1"/>
      <p:bldP spid="22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</Words>
  <Application>Microsoft Office PowerPoint</Application>
  <PresentationFormat>Widescreen</PresentationFormat>
  <Paragraphs>2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Patrick Elliott</dc:creator>
  <cp:lastModifiedBy>Staff - Khuzam Patrick Elliott</cp:lastModifiedBy>
  <cp:revision>2</cp:revision>
  <dcterms:created xsi:type="dcterms:W3CDTF">2026-01-08T15:50:47Z</dcterms:created>
  <dcterms:modified xsi:type="dcterms:W3CDTF">2026-01-10T18:02:10Z</dcterms:modified>
</cp:coreProperties>
</file>